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9" r:id="rId4"/>
    <p:sldId id="260" r:id="rId5"/>
    <p:sldId id="262" r:id="rId6"/>
    <p:sldId id="261" r:id="rId7"/>
    <p:sldId id="266" r:id="rId8"/>
    <p:sldId id="265" r:id="rId9"/>
    <p:sldId id="258" r:id="rId10"/>
    <p:sldId id="264" r:id="rId11"/>
    <p:sldId id="263" r:id="rId12"/>
    <p:sldId id="267" r:id="rId13"/>
    <p:sldId id="271" r:id="rId14"/>
    <p:sldId id="270" r:id="rId15"/>
    <p:sldId id="269" r:id="rId16"/>
    <p:sldId id="268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6AC00F-804D-4BFE-95FE-E34B1DC5530D}" v="546" dt="2023-12-14T22:47:46.4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558700"/>
      </p:ext>
    </p:extLst>
  </p:cSld>
  <p:clrMapOvr>
    <a:masterClrMapping/>
  </p:clrMapOvr>
  <p:transition spd="slow"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823582"/>
      </p:ext>
    </p:extLst>
  </p:cSld>
  <p:clrMapOvr>
    <a:masterClrMapping/>
  </p:clrMapOvr>
  <p:transition spd="slow"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7499235"/>
      </p:ext>
    </p:extLst>
  </p:cSld>
  <p:clrMapOvr>
    <a:masterClrMapping/>
  </p:clrMapOvr>
  <p:transition spd="slow">
    <p:cut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53924"/>
      </p:ext>
    </p:extLst>
  </p:cSld>
  <p:clrMapOvr>
    <a:masterClrMapping/>
  </p:clrMapOvr>
  <p:transition spd="slow">
    <p:cut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373909"/>
      </p:ext>
    </p:extLst>
  </p:cSld>
  <p:clrMapOvr>
    <a:masterClrMapping/>
  </p:clrMapOvr>
  <p:transition spd="slow">
    <p:cut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3750468"/>
      </p:ext>
    </p:extLst>
  </p:cSld>
  <p:clrMapOvr>
    <a:masterClrMapping/>
  </p:clrMapOvr>
  <p:transition spd="slow">
    <p:cut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953337"/>
      </p:ext>
    </p:extLst>
  </p:cSld>
  <p:clrMapOvr>
    <a:masterClrMapping/>
  </p:clrMapOvr>
  <p:transition spd="slow">
    <p:cut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370586"/>
      </p:ext>
    </p:extLst>
  </p:cSld>
  <p:clrMapOvr>
    <a:masterClrMapping/>
  </p:clrMapOvr>
  <p:transition spd="slow">
    <p:cut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8900887"/>
      </p:ext>
    </p:extLst>
  </p:cSld>
  <p:clrMapOvr>
    <a:masterClrMapping/>
  </p:clrMapOvr>
  <p:transition spd="slow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120058"/>
      </p:ext>
    </p:extLst>
  </p:cSld>
  <p:clrMapOvr>
    <a:masterClrMapping/>
  </p:clrMapOvr>
  <p:transition spd="slow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510490"/>
      </p:ext>
    </p:extLst>
  </p:cSld>
  <p:clrMapOvr>
    <a:masterClrMapping/>
  </p:clrMapOvr>
  <p:transition spd="slow">
    <p:cut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303101"/>
      </p:ext>
    </p:extLst>
  </p:cSld>
  <p:clrMapOvr>
    <a:masterClrMapping/>
  </p:clrMapOvr>
  <p:transition spd="slow"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651853"/>
      </p:ext>
    </p:extLst>
  </p:cSld>
  <p:clrMapOvr>
    <a:masterClrMapping/>
  </p:clrMapOvr>
  <p:transition spd="slow"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044663"/>
      </p:ext>
    </p:extLst>
  </p:cSld>
  <p:clrMapOvr>
    <a:masterClrMapping/>
  </p:clrMapOvr>
  <p:transition spd="slow"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815241"/>
      </p:ext>
    </p:extLst>
  </p:cSld>
  <p:clrMapOvr>
    <a:masterClrMapping/>
  </p:clrMapOvr>
  <p:transition spd="slow"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1458128"/>
      </p:ext>
    </p:extLst>
  </p:cSld>
  <p:clrMapOvr>
    <a:masterClrMapping/>
  </p:clrMapOvr>
  <p:transition spd="slow"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68680"/>
      </p:ext>
    </p:extLst>
  </p:cSld>
  <p:clrMapOvr>
    <a:masterClrMapping/>
  </p:clrMapOvr>
  <p:transition spd="slow">
    <p:cut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891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ransition spd="slow">
    <p:cut/>
  </p:transition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ea typeface="Calibri Light"/>
                <a:cs typeface="Calibri Light"/>
              </a:rPr>
              <a:t>SA3-Projeto </a:t>
            </a:r>
            <a:r>
              <a:rPr lang="de-DE" dirty="0" err="1">
                <a:ea typeface="Calibri Light"/>
                <a:cs typeface="Calibri Light"/>
              </a:rPr>
              <a:t>Pet</a:t>
            </a:r>
            <a:r>
              <a:rPr lang="de-DE" dirty="0">
                <a:ea typeface="Calibri Light"/>
                <a:cs typeface="Calibri Light"/>
              </a:rPr>
              <a:t> Shop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69709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de-DE" sz="2800" err="1">
                <a:ea typeface="Calibri"/>
                <a:cs typeface="Calibri"/>
              </a:rPr>
              <a:t>Ellyson</a:t>
            </a:r>
            <a:r>
              <a:rPr lang="de-DE" sz="2800" dirty="0">
                <a:ea typeface="Calibri"/>
                <a:cs typeface="Calibri"/>
              </a:rPr>
              <a:t> </a:t>
            </a:r>
            <a:r>
              <a:rPr lang="de-DE" sz="2800" err="1">
                <a:ea typeface="Calibri"/>
                <a:cs typeface="Calibri"/>
              </a:rPr>
              <a:t>Parise</a:t>
            </a:r>
            <a:endParaRPr lang="pt-BR">
              <a:ea typeface="Calibri" panose="020F0502020204030204"/>
              <a:cs typeface="Calibri" panose="020F0502020204030204"/>
            </a:endParaRPr>
          </a:p>
          <a:p>
            <a:r>
              <a:rPr lang="de-DE" sz="2800" dirty="0">
                <a:ea typeface="Calibri"/>
                <a:cs typeface="Calibri"/>
              </a:rPr>
              <a:t>Marcelo Oliveira </a:t>
            </a:r>
            <a:endParaRPr lang="de-DE">
              <a:ea typeface="Calibri"/>
              <a:cs typeface="Calibri"/>
            </a:endParaRPr>
          </a:p>
          <a:p>
            <a:r>
              <a:rPr lang="de-DE" sz="2800" err="1">
                <a:ea typeface="Calibri"/>
                <a:cs typeface="Calibri"/>
              </a:rPr>
              <a:t>Mateus</a:t>
            </a:r>
            <a:r>
              <a:rPr lang="de-DE" sz="2800" dirty="0">
                <a:ea typeface="Calibri"/>
                <a:cs typeface="Calibri"/>
              </a:rPr>
              <a:t> Oliveira</a:t>
            </a:r>
            <a:endParaRPr lang="de-DE">
              <a:ea typeface="Calibri"/>
              <a:cs typeface="Calibri"/>
            </a:endParaRPr>
          </a:p>
          <a:p>
            <a:endParaRPr lang="de-DE" sz="28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  <p:transition>
    <p:cut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92072D-EB2D-129C-8E60-D10FC7406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Acessórios</a:t>
            </a:r>
          </a:p>
        </p:txBody>
      </p:sp>
      <p:pic>
        <p:nvPicPr>
          <p:cNvPr id="4" name="Espaço Reservado para Conteúdo 3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3D9A90C1-DB30-1C9A-4ECE-3BE9CBBDF1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2573" y="2649449"/>
            <a:ext cx="4543597" cy="3503319"/>
          </a:xfrm>
        </p:spPr>
      </p:pic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86F33BF3-2E4F-850B-40EF-3A7A718B8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8000" y="2650620"/>
            <a:ext cx="5352815" cy="344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34663"/>
      </p:ext>
    </p:extLst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84426A-EF3B-39AE-54F8-6919E726A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Meu Pedido</a:t>
            </a:r>
          </a:p>
        </p:txBody>
      </p:sp>
      <p:pic>
        <p:nvPicPr>
          <p:cNvPr id="4" name="Espaço Reservado para Conteúdo 3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46CCCBA6-3884-748D-88D3-F2A7CBB69E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282" y="2715301"/>
            <a:ext cx="4384623" cy="3465689"/>
          </a:xfrm>
        </p:spPr>
      </p:pic>
      <p:pic>
        <p:nvPicPr>
          <p:cNvPr id="7" name="Imagem 6" descr="Interface gráfica do usuário&#10;&#10;Descrição gerada automaticamente">
            <a:extLst>
              <a:ext uri="{FF2B5EF4-FFF2-40B4-BE49-F238E27FC236}">
                <a16:creationId xmlns:a16="http://schemas.microsoft.com/office/drawing/2014/main" id="{621A7A27-3D89-02DA-F7EE-1C2D6895FC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6294" y="2711936"/>
            <a:ext cx="5522149" cy="331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64834"/>
      </p:ext>
    </p:extLst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5010B6-358E-7F72-42DE-2E6C0F7E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Escolher Serviço</a:t>
            </a:r>
          </a:p>
        </p:txBody>
      </p:sp>
      <p:pic>
        <p:nvPicPr>
          <p:cNvPr id="4" name="Espaço Reservado para Conteúdo 3" descr="Cachorro com um brinquedo na cabeça&#10;&#10;Descrição gerada automaticamente">
            <a:extLst>
              <a:ext uri="{FF2B5EF4-FFF2-40B4-BE49-F238E27FC236}">
                <a16:creationId xmlns:a16="http://schemas.microsoft.com/office/drawing/2014/main" id="{6DEECC14-862D-F248-F6BE-F1C2B705D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9037" y="2541219"/>
            <a:ext cx="6096000" cy="3467330"/>
          </a:xfrm>
        </p:spPr>
      </p:pic>
    </p:spTree>
    <p:extLst>
      <p:ext uri="{BB962C8B-B14F-4D97-AF65-F5344CB8AC3E}">
        <p14:creationId xmlns:p14="http://schemas.microsoft.com/office/powerpoint/2010/main" val="2754734661"/>
      </p:ext>
    </p:extLst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BD1453-0592-7735-EE5D-595CB67F7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Carrinho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9B6E9A0B-8CD3-7C76-50AF-8B5C1EB4B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64623" y="2605557"/>
            <a:ext cx="5272464" cy="3546171"/>
          </a:xfrm>
        </p:spPr>
      </p:pic>
    </p:spTree>
    <p:extLst>
      <p:ext uri="{BB962C8B-B14F-4D97-AF65-F5344CB8AC3E}">
        <p14:creationId xmlns:p14="http://schemas.microsoft.com/office/powerpoint/2010/main" val="2713522640"/>
      </p:ext>
    </p:extLst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E0E49D-981F-CB55-F83E-82BDDC703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Agendar Serviço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91A8FCB3-0145-F3B3-92C0-C9F6B32CD5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6863" y="2629327"/>
            <a:ext cx="7100046" cy="3438642"/>
          </a:xfrm>
        </p:spPr>
      </p:pic>
    </p:spTree>
    <p:extLst>
      <p:ext uri="{BB962C8B-B14F-4D97-AF65-F5344CB8AC3E}">
        <p14:creationId xmlns:p14="http://schemas.microsoft.com/office/powerpoint/2010/main" val="1348739563"/>
      </p:ext>
    </p:extLst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10A3B7-3936-9C0B-EDE0-A2203D08C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Pagamento</a:t>
            </a:r>
          </a:p>
        </p:txBody>
      </p:sp>
      <p:pic>
        <p:nvPicPr>
          <p:cNvPr id="4" name="Espaço Reservado para Conteúdo 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A876DFBC-1248-56E9-6EF2-2F6BFA82B5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1181" y="3006556"/>
            <a:ext cx="4029637" cy="2419688"/>
          </a:xfrm>
        </p:spPr>
      </p:pic>
    </p:spTree>
    <p:extLst>
      <p:ext uri="{BB962C8B-B14F-4D97-AF65-F5344CB8AC3E}">
        <p14:creationId xmlns:p14="http://schemas.microsoft.com/office/powerpoint/2010/main" val="3235069255"/>
      </p:ext>
    </p:extLst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0CE34E-B664-723B-56E1-996C4B61C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Pedido Finalizado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044AD06B-962D-D23C-361A-BFC8FC9FE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6973" y="2698574"/>
            <a:ext cx="6555681" cy="3176764"/>
          </a:xfrm>
        </p:spPr>
      </p:pic>
    </p:spTree>
    <p:extLst>
      <p:ext uri="{BB962C8B-B14F-4D97-AF65-F5344CB8AC3E}">
        <p14:creationId xmlns:p14="http://schemas.microsoft.com/office/powerpoint/2010/main" val="2460957624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E45011-F6F0-56C4-4D3B-D075090BC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Home</a:t>
            </a:r>
            <a:endParaRPr lang="pt-BR"/>
          </a:p>
        </p:txBody>
      </p:sp>
      <p:pic>
        <p:nvPicPr>
          <p:cNvPr id="7" name="Espaço Reservado para Conteúdo 6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AAB62002-9562-B84A-E079-6AFB1CA33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5873" y="2593003"/>
            <a:ext cx="4294771" cy="3635023"/>
          </a:xfrm>
        </p:spPr>
      </p:pic>
      <p:pic>
        <p:nvPicPr>
          <p:cNvPr id="8" name="Imagem 7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9CA459CC-0900-CF67-7C32-585DBF33B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519" y="2759010"/>
            <a:ext cx="5870223" cy="337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773111"/>
      </p:ext>
    </p:extLst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1410E4-50E5-3A9C-9F28-2F9C9DBF0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Cadastro</a:t>
            </a:r>
          </a:p>
        </p:txBody>
      </p:sp>
      <p:pic>
        <p:nvPicPr>
          <p:cNvPr id="4" name="Espaço Reservado para Conteúdo 3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80DE4009-2285-7F5C-E993-6347F9642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3184" y="2630635"/>
            <a:ext cx="4509485" cy="3465689"/>
          </a:xfrm>
        </p:spPr>
      </p:pic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0032DBF-94A4-9DFB-7C4E-E1C99DC92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9402" y="2609910"/>
            <a:ext cx="5074825" cy="350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545571"/>
      </p:ext>
    </p:extLst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7FEE66-D91D-3BF3-343F-B8CCCC58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7772" y="671688"/>
            <a:ext cx="9601196" cy="1303867"/>
          </a:xfrm>
        </p:spPr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Cadastro Pet</a:t>
            </a:r>
          </a:p>
        </p:txBody>
      </p:sp>
      <p:pic>
        <p:nvPicPr>
          <p:cNvPr id="4" name="Espaço Reservado para Conteúdo 3" descr="Interface gráfica do usuário&#10;&#10;Descrição gerada automaticamente">
            <a:extLst>
              <a:ext uri="{FF2B5EF4-FFF2-40B4-BE49-F238E27FC236}">
                <a16:creationId xmlns:a16="http://schemas.microsoft.com/office/drawing/2014/main" id="{B4310DA7-29CC-6513-CE83-8862F74300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9342" y="2583597"/>
            <a:ext cx="4953463" cy="3719689"/>
          </a:xfrm>
        </p:spPr>
      </p:pic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D6A503C1-3755-EA5C-8BFB-4308B5F06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6741" y="2645232"/>
            <a:ext cx="5672667" cy="3505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54459"/>
      </p:ext>
    </p:extLst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AE9B52-2C69-77F8-CD4B-2A0E04554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Login</a:t>
            </a:r>
          </a:p>
        </p:txBody>
      </p:sp>
      <p:pic>
        <p:nvPicPr>
          <p:cNvPr id="4" name="Espaço Reservado para Conteúdo 3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BA8D8933-7A52-42DE-7529-0DB8590A69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2679" y="2705893"/>
            <a:ext cx="4213753" cy="3493912"/>
          </a:xfrm>
        </p:spPr>
      </p:pic>
      <p:pic>
        <p:nvPicPr>
          <p:cNvPr id="5" name="Imagem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793B1782-CD3E-4BD5-EF8F-47E49629A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4444" y="2741153"/>
            <a:ext cx="5663260" cy="331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832215"/>
      </p:ext>
    </p:extLst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A06E27-0842-B6EC-3A36-268F854AD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Contato</a:t>
            </a:r>
          </a:p>
        </p:txBody>
      </p:sp>
      <p:pic>
        <p:nvPicPr>
          <p:cNvPr id="4" name="Espaço Reservado para Conteúdo 3" descr="Interface gráfica do usuário&#10;&#10;Descrição gerada automaticamente">
            <a:extLst>
              <a:ext uri="{FF2B5EF4-FFF2-40B4-BE49-F238E27FC236}">
                <a16:creationId xmlns:a16="http://schemas.microsoft.com/office/drawing/2014/main" id="{5A35629C-461C-92CD-CBB5-EB9FA36842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3755" y="2113227"/>
            <a:ext cx="4494120" cy="4114800"/>
          </a:xfrm>
        </p:spPr>
      </p:pic>
      <p:pic>
        <p:nvPicPr>
          <p:cNvPr id="5" name="Imagem 4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7C982D84-A2E3-E74C-EBD9-D8ED067050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186" y="2073904"/>
            <a:ext cx="5710296" cy="400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32730"/>
      </p:ext>
    </p:extLst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7911CC-062D-D01E-6583-C312FDCFE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476" y="558799"/>
            <a:ext cx="9601196" cy="1303867"/>
          </a:xfrm>
        </p:spPr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Ética e Conduta</a:t>
            </a:r>
          </a:p>
        </p:txBody>
      </p:sp>
      <p:pic>
        <p:nvPicPr>
          <p:cNvPr id="4" name="Espaço Reservado para Conteúdo 3" descr="Interface gráfica do usuário&#10;&#10;Descrição gerada automaticamente">
            <a:extLst>
              <a:ext uri="{FF2B5EF4-FFF2-40B4-BE49-F238E27FC236}">
                <a16:creationId xmlns:a16="http://schemas.microsoft.com/office/drawing/2014/main" id="{1890B868-07DB-3F28-C9C3-3A163974E5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7195" y="2564783"/>
            <a:ext cx="4891904" cy="3503318"/>
          </a:xfrm>
        </p:spPr>
      </p:pic>
      <p:pic>
        <p:nvPicPr>
          <p:cNvPr id="5" name="Imagem 4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D41C7E5-96EA-032F-E3FA-2BF5B1262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2075" y="2636576"/>
            <a:ext cx="5917259" cy="341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536570"/>
      </p:ext>
    </p:extLst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AFDC4-9894-514C-7ED0-A61FD4726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Sobre Nós</a:t>
            </a:r>
          </a:p>
        </p:txBody>
      </p:sp>
      <p:pic>
        <p:nvPicPr>
          <p:cNvPr id="4" name="Espaço Reservado para Conteúdo 3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D3A4B766-7593-0162-09DB-2F3FCFE5A9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0696" y="2489523"/>
            <a:ext cx="4530903" cy="3672652"/>
          </a:xfrm>
        </p:spPr>
      </p:pic>
      <p:pic>
        <p:nvPicPr>
          <p:cNvPr id="5" name="Imagem 4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347388C0-0534-BFDC-7C26-34FE62ED4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7926" y="2696764"/>
            <a:ext cx="5484519" cy="3336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830787"/>
      </p:ext>
    </p:extLst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18719D-D89B-4003-61D3-3DDF179ED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ea typeface="Calibri Light"/>
                <a:cs typeface="Calibri Light"/>
              </a:rPr>
              <a:t>Produtos</a:t>
            </a:r>
          </a:p>
        </p:txBody>
      </p:sp>
      <p:pic>
        <p:nvPicPr>
          <p:cNvPr id="4" name="Espaço Reservado para Conteúdo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242F5C49-1A77-4C02-E3DD-1FD9A35942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3584" y="2696486"/>
            <a:ext cx="4333423" cy="3484504"/>
          </a:xfrm>
        </p:spPr>
      </p:pic>
      <p:pic>
        <p:nvPicPr>
          <p:cNvPr id="5" name="Imagem 4" descr="Interface gráfica do usuário&#10;&#10;Descrição gerada automaticamente">
            <a:extLst>
              <a:ext uri="{FF2B5EF4-FFF2-40B4-BE49-F238E27FC236}">
                <a16:creationId xmlns:a16="http://schemas.microsoft.com/office/drawing/2014/main" id="{85172E22-2BEC-B73D-65EC-A3FEF1A90B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2889" y="2657264"/>
            <a:ext cx="5785555" cy="347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10398"/>
      </p:ext>
    </p:extLst>
  </p:cSld>
  <p:clrMapOvr>
    <a:masterClrMapping/>
  </p:clrMapOvr>
  <p:transition spd="slow">
    <p:cut/>
  </p:transition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7" baseType="lpstr">
      <vt:lpstr>Organic</vt:lpstr>
      <vt:lpstr>SA3-Projeto Pet Shop</vt:lpstr>
      <vt:lpstr>Home</vt:lpstr>
      <vt:lpstr>Cadastro</vt:lpstr>
      <vt:lpstr>Cadastro Pet</vt:lpstr>
      <vt:lpstr>Login</vt:lpstr>
      <vt:lpstr>Contato</vt:lpstr>
      <vt:lpstr>Ética e Conduta</vt:lpstr>
      <vt:lpstr>Sobre Nós</vt:lpstr>
      <vt:lpstr>Produtos</vt:lpstr>
      <vt:lpstr>Acessórios</vt:lpstr>
      <vt:lpstr>Meu Pedido</vt:lpstr>
      <vt:lpstr>Escolher Serviço</vt:lpstr>
      <vt:lpstr>Carrinho</vt:lpstr>
      <vt:lpstr>Agendar Serviço</vt:lpstr>
      <vt:lpstr>Pagamento</vt:lpstr>
      <vt:lpstr>Pedido Finalizado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244</cp:revision>
  <dcterms:created xsi:type="dcterms:W3CDTF">2023-12-14T22:02:51Z</dcterms:created>
  <dcterms:modified xsi:type="dcterms:W3CDTF">2023-12-14T22:51:29Z</dcterms:modified>
</cp:coreProperties>
</file>

<file path=docProps/thumbnail.jpeg>
</file>